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2026/5/7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台中市北屯區商業大樓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C170942-1320-4600-BA04-00610C07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21" y="219123"/>
            <a:ext cx="5144661" cy="44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6FB55-030C-4663-A7B3-337AA4AF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6" y="854149"/>
            <a:ext cx="10040248" cy="53117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71" y="628932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6732482" y="2876221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3806900" y="1648318"/>
            <a:ext cx="15119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捷運四維國小站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355148" y="399145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太原車站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893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9FC788A-48D6-46DD-9EEB-57298ADC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94" y="782914"/>
            <a:ext cx="9352388" cy="201708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9755CA0-1084-495B-BCA3-FCC7EB252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98832"/>
              </p:ext>
            </p:extLst>
          </p:nvPr>
        </p:nvGraphicFramePr>
        <p:xfrm>
          <a:off x="1356094" y="2799993"/>
          <a:ext cx="9272757" cy="3293007"/>
        </p:xfrm>
        <a:graphic>
          <a:graphicData uri="http://schemas.openxmlformats.org/drawingml/2006/table">
            <a:tbl>
              <a:tblPr/>
              <a:tblGrid>
                <a:gridCol w="1172360">
                  <a:extLst>
                    <a:ext uri="{9D8B030D-6E8A-4147-A177-3AD203B41FA5}">
                      <a16:colId xmlns:a16="http://schemas.microsoft.com/office/drawing/2014/main" val="646123053"/>
                    </a:ext>
                  </a:extLst>
                </a:gridCol>
                <a:gridCol w="2041522">
                  <a:extLst>
                    <a:ext uri="{9D8B030D-6E8A-4147-A177-3AD203B41FA5}">
                      <a16:colId xmlns:a16="http://schemas.microsoft.com/office/drawing/2014/main" val="1156060935"/>
                    </a:ext>
                  </a:extLst>
                </a:gridCol>
                <a:gridCol w="1172360">
                  <a:extLst>
                    <a:ext uri="{9D8B030D-6E8A-4147-A177-3AD203B41FA5}">
                      <a16:colId xmlns:a16="http://schemas.microsoft.com/office/drawing/2014/main" val="3728306672"/>
                    </a:ext>
                  </a:extLst>
                </a:gridCol>
                <a:gridCol w="970229">
                  <a:extLst>
                    <a:ext uri="{9D8B030D-6E8A-4147-A177-3AD203B41FA5}">
                      <a16:colId xmlns:a16="http://schemas.microsoft.com/office/drawing/2014/main" val="71142985"/>
                    </a:ext>
                  </a:extLst>
                </a:gridCol>
                <a:gridCol w="1174886">
                  <a:extLst>
                    <a:ext uri="{9D8B030D-6E8A-4147-A177-3AD203B41FA5}">
                      <a16:colId xmlns:a16="http://schemas.microsoft.com/office/drawing/2014/main" val="1014866843"/>
                    </a:ext>
                  </a:extLst>
                </a:gridCol>
                <a:gridCol w="1000548">
                  <a:extLst>
                    <a:ext uri="{9D8B030D-6E8A-4147-A177-3AD203B41FA5}">
                      <a16:colId xmlns:a16="http://schemas.microsoft.com/office/drawing/2014/main" val="2783493911"/>
                    </a:ext>
                  </a:extLst>
                </a:gridCol>
                <a:gridCol w="869163">
                  <a:extLst>
                    <a:ext uri="{9D8B030D-6E8A-4147-A177-3AD203B41FA5}">
                      <a16:colId xmlns:a16="http://schemas.microsoft.com/office/drawing/2014/main" val="2538269631"/>
                    </a:ext>
                  </a:extLst>
                </a:gridCol>
                <a:gridCol w="871689">
                  <a:extLst>
                    <a:ext uri="{9D8B030D-6E8A-4147-A177-3AD203B41FA5}">
                      <a16:colId xmlns:a16="http://schemas.microsoft.com/office/drawing/2014/main" val="2735415483"/>
                    </a:ext>
                  </a:extLst>
                </a:gridCol>
              </a:tblGrid>
              <a:tr h="12651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6311" marR="6311" marT="631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34344"/>
                  </a:ext>
                </a:extLst>
              </a:tr>
              <a:tr h="137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66173"/>
                  </a:ext>
                </a:extLst>
              </a:tr>
              <a:tr h="1476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311" marR="6311" marT="631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41397"/>
                  </a:ext>
                </a:extLst>
              </a:tr>
              <a:tr h="147605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20292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號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087/11/30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住家用、鋼筋混泥土造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2,812.46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850.77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74902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861482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05265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四層：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0558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五層：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48355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六層：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227.02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66851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七層：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54.09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14682"/>
                  </a:ext>
                </a:extLst>
              </a:tr>
              <a:tr h="27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地下一層：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588.28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22980"/>
                  </a:ext>
                </a:extLst>
              </a:tr>
              <a:tr h="27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突出物一層：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8.75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54457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陽台：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174.72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6648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雨遮：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5.15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49194"/>
                  </a:ext>
                </a:extLst>
              </a:tr>
              <a:tr h="14233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21426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311.88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94.34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75923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260096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20401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四層：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40961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五層：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20281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六層：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84418"/>
                  </a:ext>
                </a:extLst>
              </a:tr>
              <a:tr h="13179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3,124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945.11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1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58A1DB3-407E-4778-9667-AB5CC1FC2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88" y="926816"/>
            <a:ext cx="8242891" cy="51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739A65-B19D-4888-8819-1B34C8355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標售底價：新臺幣壹億伍仟捌佰捌拾伍萬陸仟元整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/>
              <a:t>保證金：新臺幣肆仟柒佰陸拾伍萬柒仟</a:t>
            </a:r>
            <a:r>
              <a:rPr lang="zh-TW" altLang="en-US" b="1" dirty="0"/>
              <a:t>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115</a:t>
            </a:r>
            <a:r>
              <a:rPr lang="zh-TW" altLang="en-US" b="1" dirty="0"/>
              <a:t>年</a:t>
            </a:r>
            <a:r>
              <a:rPr lang="en-US" altLang="zh-TW" b="1" dirty="0"/>
              <a:t>5</a:t>
            </a:r>
            <a:r>
              <a:rPr lang="zh-TW" altLang="en-US" b="1" dirty="0"/>
              <a:t>月</a:t>
            </a:r>
            <a:r>
              <a:rPr lang="en-US" altLang="zh-TW" b="1" dirty="0"/>
              <a:t>20</a:t>
            </a:r>
            <a:r>
              <a:rPr lang="zh-TW" altLang="en-US" b="1" dirty="0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en-US" altLang="zh-TW" b="1" dirty="0"/>
              <a:t>                   </a:t>
            </a:r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投標室</a:t>
            </a:r>
            <a:r>
              <a:rPr lang="en-US" altLang="zh-TW" b="1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637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-20292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806457D-25E9-46F2-8041-D0D4CF87F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06679"/>
            <a:ext cx="7986319" cy="49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-21426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A741052-533E-41D9-9460-0E823CCC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75" y="931892"/>
            <a:ext cx="7415772" cy="50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99C9909-E75B-4C25-B555-843CF116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14" y="898955"/>
            <a:ext cx="5144661" cy="50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1807</TotalTime>
  <Words>263</Words>
  <Application>Microsoft Office PowerPoint</Application>
  <PresentationFormat>寬螢幕</PresentationFormat>
  <Paragraphs>70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115</cp:revision>
  <cp:lastPrinted>2025-11-20T03:57:49Z</cp:lastPrinted>
  <dcterms:created xsi:type="dcterms:W3CDTF">2022-09-19T08:55:20Z</dcterms:created>
  <dcterms:modified xsi:type="dcterms:W3CDTF">2026-05-07T03:02:34Z</dcterms:modified>
</cp:coreProperties>
</file>