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.jpg" ContentType="image/png"/>
  <Override PartName="/ppt/media/image4.jpg" ContentType="image/png"/>
  <Override PartName="/ppt/media/image5.jpg" ContentType="image/png"/>
  <Override PartName="/ppt/media/image6.jpg" ContentType="image/png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6" r:id="rId8"/>
    <p:sldId id="260" r:id="rId9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7" d="100"/>
          <a:sy n="57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22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16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51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92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87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31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49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77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60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38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81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87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98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28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0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0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0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004D6B84-C44C-5383-2F9D-14391263A53E}"/>
              </a:ext>
            </a:extLst>
          </p:cNvPr>
          <p:cNvSpPr txBox="1"/>
          <p:nvPr/>
        </p:nvSpPr>
        <p:spPr>
          <a:xfrm>
            <a:off x="2676780" y="4685764"/>
            <a:ext cx="525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台中市北屯區辦公廠房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公開標售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B949C26-3CF0-91DB-BAAA-10EB6C39E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2" y="5825886"/>
            <a:ext cx="4161956" cy="81299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1461F4F-B8B9-4871-A288-FF3F39F97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31" y="763398"/>
            <a:ext cx="6406669" cy="40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766FB55-030C-4663-A7B3-337AA4AF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76" y="854149"/>
            <a:ext cx="10040248" cy="531176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68104DB-CCB7-DC49-7721-B04EF64C4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171" y="6289328"/>
            <a:ext cx="2676952" cy="52291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263237" y="207818"/>
            <a:ext cx="23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標的位置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C2E335-8CEC-17EA-BC0A-70DE102F14C3}"/>
              </a:ext>
            </a:extLst>
          </p:cNvPr>
          <p:cNvSpPr/>
          <p:nvPr/>
        </p:nvSpPr>
        <p:spPr>
          <a:xfrm>
            <a:off x="5801303" y="2497210"/>
            <a:ext cx="1107688" cy="369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本案標的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270A4D3-EC00-076F-FC5B-4FC0A8B00FA3}"/>
              </a:ext>
            </a:extLst>
          </p:cNvPr>
          <p:cNvSpPr/>
          <p:nvPr/>
        </p:nvSpPr>
        <p:spPr>
          <a:xfrm>
            <a:off x="3806900" y="1648318"/>
            <a:ext cx="1511928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</a:rPr>
              <a:t>捷運四維國小站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F24B065-B16C-AE7E-D60D-238908E4784A}"/>
              </a:ext>
            </a:extLst>
          </p:cNvPr>
          <p:cNvSpPr/>
          <p:nvPr/>
        </p:nvSpPr>
        <p:spPr>
          <a:xfrm>
            <a:off x="6355148" y="3991459"/>
            <a:ext cx="1107687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太原車站</a:t>
            </a:r>
          </a:p>
        </p:txBody>
      </p:sp>
    </p:spTree>
    <p:extLst>
      <p:ext uri="{BB962C8B-B14F-4D97-AF65-F5344CB8AC3E}">
        <p14:creationId xmlns:p14="http://schemas.microsoft.com/office/powerpoint/2010/main" val="293071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195031" y="38718"/>
            <a:ext cx="893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標的明細</a:t>
            </a:r>
            <a:r>
              <a:rPr lang="en-US" altLang="zh-TW" b="1" dirty="0"/>
              <a:t>(</a:t>
            </a:r>
            <a:r>
              <a:rPr lang="zh-TW" altLang="en-US" b="1" dirty="0"/>
              <a:t>如有不符，依地政機關謄本登記為準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AEE516-1900-7293-1AAB-D63F9FC06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39" y="6130445"/>
            <a:ext cx="2676952" cy="52291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0F78AA7-0928-8427-8CB0-791E0E575A58}"/>
              </a:ext>
            </a:extLst>
          </p:cNvPr>
          <p:cNvSpPr txBox="1"/>
          <p:nvPr/>
        </p:nvSpPr>
        <p:spPr>
          <a:xfrm>
            <a:off x="130840" y="1336672"/>
            <a:ext cx="615553" cy="18115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/>
              <a:t>土  地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C75107-4818-4314-BC48-1067268ADE4B}"/>
              </a:ext>
            </a:extLst>
          </p:cNvPr>
          <p:cNvSpPr/>
          <p:nvPr/>
        </p:nvSpPr>
        <p:spPr>
          <a:xfrm>
            <a:off x="195031" y="3709755"/>
            <a:ext cx="487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建</a:t>
            </a:r>
            <a:endParaRPr lang="en-US" altLang="zh-TW" sz="2800" b="1" dirty="0"/>
          </a:p>
          <a:p>
            <a:endParaRPr lang="en-US" altLang="zh-TW" sz="2800" b="1" dirty="0"/>
          </a:p>
          <a:p>
            <a:r>
              <a:rPr lang="zh-TW" altLang="en-US" sz="2800" b="1" dirty="0"/>
              <a:t>物  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89A8EF3-2F2E-4528-9997-FEF5DB7F3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41908"/>
              </p:ext>
            </p:extLst>
          </p:nvPr>
        </p:nvGraphicFramePr>
        <p:xfrm>
          <a:off x="1433945" y="1078168"/>
          <a:ext cx="9882804" cy="1247775"/>
        </p:xfrm>
        <a:graphic>
          <a:graphicData uri="http://schemas.openxmlformats.org/drawingml/2006/table">
            <a:tbl>
              <a:tblPr/>
              <a:tblGrid>
                <a:gridCol w="973853">
                  <a:extLst>
                    <a:ext uri="{9D8B030D-6E8A-4147-A177-3AD203B41FA5}">
                      <a16:colId xmlns:a16="http://schemas.microsoft.com/office/drawing/2014/main" val="626398578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170479336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966445065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849396239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364175353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2883932330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1325824724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001240853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2372412819"/>
                    </a:ext>
                  </a:extLst>
                </a:gridCol>
                <a:gridCol w="1118127">
                  <a:extLst>
                    <a:ext uri="{9D8B030D-6E8A-4147-A177-3AD203B41FA5}">
                      <a16:colId xmlns:a16="http://schemas.microsoft.com/office/drawing/2014/main" val="222278443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縣市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鄉鎮市區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地段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小段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地號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使用分區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宗地面積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持分面積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持分面積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90329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29-1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第二種住宅區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173.33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395530"/>
                  </a:ext>
                </a:extLst>
              </a:tr>
              <a:tr h="257175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173.33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511927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8D703C9-EC2C-45AD-86A1-70060F65F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76498"/>
              </p:ext>
            </p:extLst>
          </p:nvPr>
        </p:nvGraphicFramePr>
        <p:xfrm>
          <a:off x="1433946" y="2549962"/>
          <a:ext cx="9882804" cy="3445954"/>
        </p:xfrm>
        <a:graphic>
          <a:graphicData uri="http://schemas.openxmlformats.org/drawingml/2006/table">
            <a:tbl>
              <a:tblPr/>
              <a:tblGrid>
                <a:gridCol w="1095630">
                  <a:extLst>
                    <a:ext uri="{9D8B030D-6E8A-4147-A177-3AD203B41FA5}">
                      <a16:colId xmlns:a16="http://schemas.microsoft.com/office/drawing/2014/main" val="3367532653"/>
                    </a:ext>
                  </a:extLst>
                </a:gridCol>
                <a:gridCol w="597618">
                  <a:extLst>
                    <a:ext uri="{9D8B030D-6E8A-4147-A177-3AD203B41FA5}">
                      <a16:colId xmlns:a16="http://schemas.microsoft.com/office/drawing/2014/main" val="3575547623"/>
                    </a:ext>
                  </a:extLst>
                </a:gridCol>
                <a:gridCol w="1095630">
                  <a:extLst>
                    <a:ext uri="{9D8B030D-6E8A-4147-A177-3AD203B41FA5}">
                      <a16:colId xmlns:a16="http://schemas.microsoft.com/office/drawing/2014/main" val="1406661873"/>
                    </a:ext>
                  </a:extLst>
                </a:gridCol>
                <a:gridCol w="597618">
                  <a:extLst>
                    <a:ext uri="{9D8B030D-6E8A-4147-A177-3AD203B41FA5}">
                      <a16:colId xmlns:a16="http://schemas.microsoft.com/office/drawing/2014/main" val="3617895264"/>
                    </a:ext>
                  </a:extLst>
                </a:gridCol>
                <a:gridCol w="1095630">
                  <a:extLst>
                    <a:ext uri="{9D8B030D-6E8A-4147-A177-3AD203B41FA5}">
                      <a16:colId xmlns:a16="http://schemas.microsoft.com/office/drawing/2014/main" val="2867017642"/>
                    </a:ext>
                  </a:extLst>
                </a:gridCol>
                <a:gridCol w="597618">
                  <a:extLst>
                    <a:ext uri="{9D8B030D-6E8A-4147-A177-3AD203B41FA5}">
                      <a16:colId xmlns:a16="http://schemas.microsoft.com/office/drawing/2014/main" val="3145258229"/>
                    </a:ext>
                  </a:extLst>
                </a:gridCol>
                <a:gridCol w="2401530">
                  <a:extLst>
                    <a:ext uri="{9D8B030D-6E8A-4147-A177-3AD203B41FA5}">
                      <a16:colId xmlns:a16="http://schemas.microsoft.com/office/drawing/2014/main" val="108430506"/>
                    </a:ext>
                  </a:extLst>
                </a:gridCol>
                <a:gridCol w="2401530">
                  <a:extLst>
                    <a:ext uri="{9D8B030D-6E8A-4147-A177-3AD203B41FA5}">
                      <a16:colId xmlns:a16="http://schemas.microsoft.com/office/drawing/2014/main" val="85613917"/>
                    </a:ext>
                  </a:extLst>
                </a:gridCol>
              </a:tblGrid>
              <a:tr h="13445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建號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建物門牌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建築完成日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主要用途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建物樓層面積</a:t>
                      </a:r>
                      <a:r>
                        <a:rPr lang="en-US" altLang="zh-TW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68455"/>
                  </a:ext>
                </a:extLst>
              </a:tr>
              <a:tr h="1393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667583"/>
                  </a:ext>
                </a:extLst>
              </a:tr>
              <a:tr h="2734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附屬建物面積</a:t>
                      </a:r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088" marR="6088" marT="608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137235"/>
                  </a:ext>
                </a:extLst>
              </a:tr>
              <a:tr h="471785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4733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台中市北屯區東山路一段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138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巷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弄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9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號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087/11/30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住工用、鋼筋混泥土造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112.19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309.7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93.68 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623247"/>
                  </a:ext>
                </a:extLst>
              </a:tr>
              <a:tr h="2841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二層：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135.34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400065"/>
                  </a:ext>
                </a:extLst>
              </a:tr>
              <a:tr h="2455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騎樓：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25.97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261139"/>
                  </a:ext>
                </a:extLst>
              </a:tr>
              <a:tr h="2455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陽台：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16.77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035404"/>
                  </a:ext>
                </a:extLst>
              </a:tr>
              <a:tr h="2455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平台：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10.24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559902"/>
                  </a:ext>
                </a:extLst>
              </a:tr>
              <a:tr h="2841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屋頂突出物：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9.19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859240"/>
                  </a:ext>
                </a:extLst>
              </a:tr>
              <a:tr h="50395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21427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台中市北屯區東山路一段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巷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弄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號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352.60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495.52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149.89 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323969"/>
                  </a:ext>
                </a:extLst>
              </a:tr>
              <a:tr h="4621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三層：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142.92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665509"/>
                  </a:ext>
                </a:extLst>
              </a:tr>
              <a:tr h="13445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805.22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243.58 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93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1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263236" y="207818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地籍圖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C21301C-2B7A-4D7E-A790-4F20C3C09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854149"/>
            <a:ext cx="8773003" cy="51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6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0628C8-F6A4-4D13-AB8E-25C9A87B3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784" y="793183"/>
            <a:ext cx="8596668" cy="3880773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b="1" dirty="0"/>
              <a:t>標售底價：新臺幣陸仟參佰伍拾壹萬伍仟元整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保證金：</a:t>
            </a:r>
            <a:r>
              <a:rPr lang="zh-TW" altLang="en-US" b="1"/>
              <a:t>新臺幣壹仟玖佰零伍萬伍仟仟</a:t>
            </a:r>
            <a:r>
              <a:rPr lang="zh-TW" altLang="en-US" b="1" dirty="0"/>
              <a:t>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投開標時間：</a:t>
            </a:r>
            <a:r>
              <a:rPr lang="en-US" altLang="zh-TW" b="1" dirty="0"/>
              <a:t>115</a:t>
            </a:r>
            <a:r>
              <a:rPr lang="zh-TW" altLang="en-US" b="1" dirty="0"/>
              <a:t>年</a:t>
            </a:r>
            <a:r>
              <a:rPr lang="en-US" altLang="zh-TW" b="1" dirty="0"/>
              <a:t>5</a:t>
            </a:r>
            <a:r>
              <a:rPr lang="zh-TW" altLang="en-US" b="1" dirty="0"/>
              <a:t>月</a:t>
            </a:r>
            <a:r>
              <a:rPr lang="en-US" altLang="zh-TW" b="1" dirty="0"/>
              <a:t>20</a:t>
            </a:r>
            <a:r>
              <a:rPr lang="zh-TW" altLang="en-US" b="1" dirty="0"/>
              <a:t>日</a:t>
            </a:r>
            <a:r>
              <a:rPr lang="en-US" altLang="zh-TW" b="1" dirty="0"/>
              <a:t>(</a:t>
            </a:r>
            <a:r>
              <a:rPr lang="zh-TW" altLang="en-US" b="1" dirty="0"/>
              <a:t>星期三</a:t>
            </a:r>
            <a:r>
              <a:rPr lang="en-US" altLang="zh-TW" b="1" dirty="0"/>
              <a:t>)</a:t>
            </a:r>
            <a:r>
              <a:rPr lang="zh-TW" altLang="en-US" b="1" dirty="0"/>
              <a:t>上午</a:t>
            </a:r>
            <a:r>
              <a:rPr lang="en-US" altLang="zh-TW" b="1" dirty="0"/>
              <a:t>10</a:t>
            </a:r>
            <a:r>
              <a:rPr lang="zh-TW" altLang="en-US" b="1" dirty="0"/>
              <a:t>時</a:t>
            </a:r>
            <a:r>
              <a:rPr lang="en-US" altLang="zh-TW" b="1" dirty="0"/>
              <a:t>30</a:t>
            </a:r>
            <a:r>
              <a:rPr lang="zh-TW" altLang="en-US" b="1" dirty="0"/>
              <a:t>分起至</a:t>
            </a:r>
            <a:r>
              <a:rPr lang="en-US" altLang="zh-TW" b="1" dirty="0"/>
              <a:t>11</a:t>
            </a:r>
            <a:r>
              <a:rPr lang="zh-TW" altLang="en-US" b="1" dirty="0"/>
              <a:t>時止。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開標地點</a:t>
            </a:r>
            <a:r>
              <a:rPr lang="zh-TW" altLang="en-US" dirty="0"/>
              <a:t>：台灣金融資產服務股份有限公司中部分公司</a:t>
            </a:r>
            <a:endParaRPr lang="en-US" altLang="zh-TW" dirty="0"/>
          </a:p>
          <a:p>
            <a:r>
              <a:rPr lang="en-US" altLang="zh-TW" b="1" dirty="0"/>
              <a:t>                   </a:t>
            </a:r>
            <a:r>
              <a:rPr lang="zh-TW" altLang="en-US" b="1" dirty="0"/>
              <a:t>（台中市北區中清路一段</a:t>
            </a:r>
            <a:r>
              <a:rPr lang="en-US" altLang="zh-TW" b="1" dirty="0"/>
              <a:t>89</a:t>
            </a:r>
            <a:r>
              <a:rPr lang="zh-TW" altLang="en-US" b="1" dirty="0"/>
              <a:t>號</a:t>
            </a:r>
            <a:r>
              <a:rPr lang="en-US" altLang="zh-TW" b="1" dirty="0"/>
              <a:t>17</a:t>
            </a:r>
            <a:r>
              <a:rPr lang="zh-TW" altLang="en-US" b="1" dirty="0"/>
              <a:t>樓之</a:t>
            </a:r>
            <a:r>
              <a:rPr lang="en-US" altLang="zh-TW" b="1" dirty="0"/>
              <a:t>1</a:t>
            </a:r>
            <a:r>
              <a:rPr lang="zh-TW" altLang="en-US" b="1" dirty="0"/>
              <a:t>投標室</a:t>
            </a:r>
            <a:r>
              <a:rPr lang="en-US" altLang="zh-TW" b="1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135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758187" y="285561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-4733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B1529AC-3D85-464C-82BF-DCB64A195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52" y="938212"/>
            <a:ext cx="7844886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4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758187" y="285561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-21427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A76365F-ED10-4561-B3CB-5DD00BFE1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56" y="1015069"/>
            <a:ext cx="8159328" cy="53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8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884664" y="207818"/>
            <a:ext cx="299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標的照片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C71D744-3E6D-9D0D-B149-8CF7E990D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48" y="6306554"/>
            <a:ext cx="2676952" cy="5229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AC5C024-7315-4E53-8268-9E6470DBB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94" y="939566"/>
            <a:ext cx="5299920" cy="48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2455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1694</TotalTime>
  <Words>275</Words>
  <Application>Microsoft Office PowerPoint</Application>
  <PresentationFormat>寬螢幕</PresentationFormat>
  <Paragraphs>83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細明體</vt:lpstr>
      <vt:lpstr>新細明體</vt:lpstr>
      <vt:lpstr>標楷體</vt:lpstr>
      <vt:lpstr>Arial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中部-蔡忠孝經理</cp:lastModifiedBy>
  <cp:revision>116</cp:revision>
  <cp:lastPrinted>2025-07-29T01:39:05Z</cp:lastPrinted>
  <dcterms:created xsi:type="dcterms:W3CDTF">2022-09-19T08:55:20Z</dcterms:created>
  <dcterms:modified xsi:type="dcterms:W3CDTF">2026-05-07T03:04:47Z</dcterms:modified>
</cp:coreProperties>
</file>